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Garnett 1" panose="020B0604020202020204" charset="0"/>
      <p:regular r:id="rId25"/>
    </p:embeddedFont>
    <p:embeddedFont>
      <p:font typeface="Garnett 2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68197-A7D4-4CC0-9C08-9C53EB8D2AFE}" v="1" dt="2024-09-24T13:56:08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13" Type="http://schemas.openxmlformats.org/officeDocument/2006/relationships/slide" Target="slides/slide10.xml"/>
<Relationship Id="rId18" Type="http://schemas.openxmlformats.org/officeDocument/2006/relationships/slide" Target="slides/slide15.xml"/>
<Relationship Id="rId26" Type="http://schemas.openxmlformats.org/officeDocument/2006/relationships/font" Target="fonts/font2.fntdata"/>
<Relationship Id="rId39" Type="http://schemas.microsoft.com/office/2015/10/relationships/revisionInfo" Target="revisionInfo.xml"/>
<Relationship Id="rId21" Type="http://schemas.openxmlformats.org/officeDocument/2006/relationships/slide" Target="slides/slide18.xml"/>
<Relationship Id="rId34" Type="http://schemas.openxmlformats.org/officeDocument/2006/relationships/presProps" Target="presProps.xml"/>
<Relationship Id="rId7" Type="http://schemas.openxmlformats.org/officeDocument/2006/relationships/slide" Target="slides/slide4.xml"/>
<Relationship Id="rId12" Type="http://schemas.openxmlformats.org/officeDocument/2006/relationships/slide" Target="slides/slide9.xml"/>
<Relationship Id="rId17" Type="http://schemas.openxmlformats.org/officeDocument/2006/relationships/slide" Target="slides/slide14.xml"/>
<Relationship Id="rId25" Type="http://schemas.openxmlformats.org/officeDocument/2006/relationships/font" Target="fonts/font1.fntdata"/>
<Relationship Id="rId33" Type="http://schemas.openxmlformats.org/officeDocument/2006/relationships/font" Target="fonts/font9.fntdata"/>
<Relationship Id="rId38" Type="http://schemas.microsoft.com/office/2016/11/relationships/changesInfo" Target="changesInfos/changesInfo1.xml"/>
<Relationship Id="rId2" Type="http://schemas.openxmlformats.org/officeDocument/2006/relationships/customXml" Target="../customXml/item2.xml"/>
<Relationship Id="rId16" Type="http://schemas.openxmlformats.org/officeDocument/2006/relationships/slide" Target="slides/slide13.xml"/>
<Relationship Id="rId20" Type="http://schemas.openxmlformats.org/officeDocument/2006/relationships/slide" Target="slides/slide17.xml"/>
<Relationship Id="rId29" Type="http://schemas.openxmlformats.org/officeDocument/2006/relationships/font" Target="fonts/font5.fntdata"/>
<Relationship Id="rId1" Type="http://schemas.openxmlformats.org/officeDocument/2006/relationships/customXml" Target="../customXml/item1.xml"/>
<Relationship Id="rId6" Type="http://schemas.openxmlformats.org/officeDocument/2006/relationships/slide" Target="slides/slide3.xml"/>
<Relationship Id="rId11" Type="http://schemas.openxmlformats.org/officeDocument/2006/relationships/slide" Target="slides/slide8.xml"/>
<Relationship Id="rId24" Type="http://schemas.openxmlformats.org/officeDocument/2006/relationships/slide" Target="slides/slide21.xml"/>
<Relationship Id="rId32" Type="http://schemas.openxmlformats.org/officeDocument/2006/relationships/font" Target="fonts/font8.fntdata"/>
<Relationship Id="rId37" Type="http://schemas.openxmlformats.org/officeDocument/2006/relationships/tableStyles" Target="tableStyles.xml"/>
<Relationship Id="rId5" Type="http://schemas.openxmlformats.org/officeDocument/2006/relationships/slide" Target="slides/slide2.xml"/>
<Relationship Id="rId15" Type="http://schemas.openxmlformats.org/officeDocument/2006/relationships/slide" Target="slides/slide12.xml"/>
<Relationship Id="rId23" Type="http://schemas.openxmlformats.org/officeDocument/2006/relationships/slide" Target="slides/slide20.xml"/>
<Relationship Id="rId28" Type="http://schemas.openxmlformats.org/officeDocument/2006/relationships/font" Target="fonts/font4.fntdata"/>
<Relationship Id="rId36" Type="http://schemas.openxmlformats.org/officeDocument/2006/relationships/theme" Target="theme/theme1.xml"/>
<Relationship Id="rId10" Type="http://schemas.openxmlformats.org/officeDocument/2006/relationships/slide" Target="slides/slide7.xml"/>
<Relationship Id="rId19" Type="http://schemas.openxmlformats.org/officeDocument/2006/relationships/slide" Target="slides/slide16.xml"/>
<Relationship Id="rId31" Type="http://schemas.openxmlformats.org/officeDocument/2006/relationships/font" Target="fonts/font7.fntdata"/>
<Relationship Id="rId4" Type="http://schemas.openxmlformats.org/officeDocument/2006/relationships/slide" Target="slides/slide1.xml"/>
<Relationship Id="rId9" Type="http://schemas.openxmlformats.org/officeDocument/2006/relationships/slide" Target="slides/slide6.xml"/>
<Relationship Id="rId14" Type="http://schemas.openxmlformats.org/officeDocument/2006/relationships/slide" Target="slides/slide11.xml"/>
<Relationship Id="rId22" Type="http://schemas.openxmlformats.org/officeDocument/2006/relationships/slide" Target="slides/slide19.xml"/>
<Relationship Id="rId27" Type="http://schemas.openxmlformats.org/officeDocument/2006/relationships/font" Target="fonts/font3.fntdata"/>
<Relationship Id="rId30" Type="http://schemas.openxmlformats.org/officeDocument/2006/relationships/font" Target="fonts/font6.fntdata"/>
<Relationship Id="rId35" Type="http://schemas.openxmlformats.org/officeDocument/2006/relationships/viewProps" Target="viewProps.xml"/>
<Relationship Id="rId8" Type="http://schemas.openxmlformats.org/officeDocument/2006/relationships/slide" Target="slides/slide5.xml"/>
<Relationship Id="rId3" Type="http://schemas.openxmlformats.org/officeDocument/2006/relationships/slideMaster" Target="slideMasters/slideMaster1.xml"/>
</Relationships>
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delSld modSld">
      <pc:chgData name="Data Analyst" userId="a87940b5-5381-4fb3-bebe-612d0594214f" providerId="ADAL" clId="{18968197-A7D4-4CC0-9C08-9C53EB8D2AFE}" dt="2024-09-25T16:08:27.439" v="29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">
        <pc:chgData name="Data Analyst" userId="a87940b5-5381-4fb3-bebe-612d0594214f" providerId="ADAL" clId="{18968197-A7D4-4CC0-9C08-9C53EB8D2AFE}" dt="2024-09-23T20:52:09.013" v="6" actId="2696"/>
        <pc:sldMkLst>
          <pc:docMk/>
          <pc:sldMk cId="0" sldId="264"/>
        </pc:sldMkLst>
      </pc:sldChg>
      <pc:sldChg chg="addSp delSp modSp mod">
        <pc:chgData name="Data Analyst" userId="a87940b5-5381-4fb3-bebe-612d0594214f" providerId="ADAL" clId="{18968197-A7D4-4CC0-9C08-9C53EB8D2AFE}" dt="2024-09-24T14:55:13.712" v="16" actId="478"/>
        <pc:sldMkLst>
          <pc:docMk/>
          <pc:sldMk cId="0" sldId="265"/>
        </pc:sldMkLst>
        <pc:spChg chg="del">
          <ac:chgData name="Data Analyst" userId="a87940b5-5381-4fb3-bebe-612d0594214f" providerId="ADAL" clId="{18968197-A7D4-4CC0-9C08-9C53EB8D2AFE}" dt="2024-09-23T20:52:17.391" v="7" actId="478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6" creationId="{36B55639-1B4D-FBF0-8C16-B23949D8C342}"/>
          </ac:spMkLst>
        </pc:spChg>
        <pc:spChg chg="del">
          <ac:chgData name="Data Analyst" userId="a87940b5-5381-4fb3-bebe-612d0594214f" providerId="ADAL" clId="{18968197-A7D4-4CC0-9C08-9C53EB8D2AFE}" dt="2024-09-23T20:52:27.260" v="12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8" creationId="{BBA438FD-319C-1390-BAE0-71F2A6E17F83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9" creationId="{F6063C08-F85C-F0CE-0503-93F2A8088F5E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0" creationId="{CD5C82BA-A1A9-8A1C-985A-D679F7AC3F57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1" creationId="{FD490BA5-932A-2B8C-E01D-B97F7184E946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2" creationId="{4A1544B8-FF89-D1FB-200D-6E4989C08734}"/>
          </ac:spMkLst>
        </pc:spChg>
        <pc:spChg chg="del mod">
          <ac:chgData name="Data Analyst" userId="a87940b5-5381-4fb3-bebe-612d0594214f" providerId="ADAL" clId="{18968197-A7D4-4CC0-9C08-9C53EB8D2AFE}" dt="2024-09-24T14:55:13.712" v="16" actId="478"/>
          <ac:spMkLst>
            <pc:docMk/>
            <pc:sldMk cId="0" sldId="265"/>
            <ac:spMk id="13" creationId="{954A9B5F-5A1A-4336-9321-22790F85893A}"/>
          </ac:spMkLst>
        </pc:spChg>
        <pc:spChg chg="del mod">
          <ac:chgData name="Data Analyst" userId="a87940b5-5381-4fb3-bebe-612d0594214f" providerId="ADAL" clId="{18968197-A7D4-4CC0-9C08-9C53EB8D2AFE}" dt="2024-09-23T20:52:23.356" v="10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4" creationId="{F44A0DC9-01B0-2E7E-9CBD-0E7271D15C67}"/>
          </ac:spMkLst>
        </pc:spChg>
        <pc:grpChg chg="add del">
          <ac:chgData name="Data Analyst" userId="a87940b5-5381-4fb3-bebe-612d0594214f" providerId="ADAL" clId="{18968197-A7D4-4CC0-9C08-9C53EB8D2AFE}" dt="2024-09-23T20:52:20.504" v="9" actId="478"/>
          <ac:grpSpMkLst>
            <pc:docMk/>
            <pc:sldMk cId="0" sldId="265"/>
            <ac:grpSpMk id="3" creationId="{00000000-0000-0000-0000-000000000000}"/>
          </ac:grpSpMkLst>
        </pc:grpChg>
        <pc:grpChg chg="add mod">
          <ac:chgData name="Data Analyst" userId="a87940b5-5381-4fb3-bebe-612d0594214f" providerId="ADAL" clId="{18968197-A7D4-4CC0-9C08-9C53EB8D2AFE}" dt="2024-09-24T13:56:08.608" v="13"/>
          <ac:grpSpMkLst>
            <pc:docMk/>
            <pc:sldMk cId="0" sldId="265"/>
            <ac:grpSpMk id="7" creationId="{732CAE32-810C-FADE-0320-DE853384C10F}"/>
          </ac:grpSpMkLst>
        </pc:grpChg>
        <pc:grpChg chg="del">
          <ac:chgData name="Data Analyst" userId="a87940b5-5381-4fb3-bebe-612d0594214f" providerId="ADAL" clId="{18968197-A7D4-4CC0-9C08-9C53EB8D2AFE}" dt="2024-09-23T20:52:25.564" v="11" actId="478"/>
          <ac:grpSpMkLst>
            <pc:docMk/>
            <pc:sldMk cId="0" sldId="265"/>
            <ac:grpSpMk id="8" creationId="{00000000-0000-0000-0000-000000000000}"/>
          </ac:grpSpMkLst>
        </pc:grpChg>
      </pc:sldChg>
      <pc:sldChg chg="delSp modSp mod">
        <pc:chgData name="Data Analyst" userId="a87940b5-5381-4fb3-bebe-612d0594214f" providerId="ADAL" clId="{18968197-A7D4-4CC0-9C08-9C53EB8D2AFE}" dt="2024-09-25T15:24:58.495" v="27" actId="478"/>
        <pc:sldMkLst>
          <pc:docMk/>
          <pc:sldMk cId="0" sldId="267"/>
        </pc:sldMkLst>
        <pc:spChg chg="del mod">
          <ac:chgData name="Data Analyst" userId="a87940b5-5381-4fb3-bebe-612d0594214f" providerId="ADAL" clId="{18968197-A7D4-4CC0-9C08-9C53EB8D2AFE}" dt="2024-09-25T15:24:58.495" v="27" actId="478"/>
          <ac:spMkLst>
            <pc:docMk/>
            <pc:sldMk cId="0" sldId="267"/>
            <ac:spMk id="8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8.259" v="23" actId="478"/>
          <ac:spMkLst>
            <pc:docMk/>
            <pc:sldMk cId="0" sldId="267"/>
            <ac:spMk id="10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7.219" v="22" actId="478"/>
          <ac:spMkLst>
            <pc:docMk/>
            <pc:sldMk cId="0" sldId="267"/>
            <ac:spMk id="11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9.929" v="24" actId="478"/>
          <ac:spMkLst>
            <pc:docMk/>
            <pc:sldMk cId="0" sldId="267"/>
            <ac:spMk id="12" creationId="{00000000-0000-0000-0000-000000000000}"/>
          </ac:spMkLst>
        </pc:spChg>
        <pc:spChg chg="del">
          <ac:chgData name="Data Analyst" userId="a87940b5-5381-4fb3-bebe-612d0594214f" providerId="ADAL" clId="{18968197-A7D4-4CC0-9C08-9C53EB8D2AFE}" dt="2024-09-25T14:27:23.219" v="25" actId="478"/>
          <ac:spMkLst>
            <pc:docMk/>
            <pc:sldMk cId="0" sldId="267"/>
            <ac:spMk id="13" creationId="{00000000-0000-0000-0000-000000000000}"/>
          </ac:spMkLst>
        </pc:spChg>
        <pc:picChg chg="del">
          <ac:chgData name="Data Analyst" userId="a87940b5-5381-4fb3-bebe-612d0594214f" providerId="ADAL" clId="{18968197-A7D4-4CC0-9C08-9C53EB8D2AFE}" dt="2024-09-25T14:27:10.942" v="17" actId="478"/>
          <ac:picMkLst>
            <pc:docMk/>
            <pc:sldMk cId="0" sldId="267"/>
            <ac:picMk id="9" creationId="{00000000-0000-0000-0000-000000000000}"/>
          </ac:picMkLst>
        </pc:picChg>
      </pc:sldChg>
      <pc:sldChg chg="delSp mod">
        <pc:chgData name="Data Analyst" userId="a87940b5-5381-4fb3-bebe-612d0594214f" providerId="ADAL" clId="{18968197-A7D4-4CC0-9C08-9C53EB8D2AFE}" dt="2024-09-25T16:08:27.439" v="29" actId="478"/>
        <pc:sldMkLst>
          <pc:docMk/>
          <pc:sldMk cId="0" sldId="269"/>
        </pc:sldMkLst>
        <pc:spChg chg="del">
          <ac:chgData name="Data Analyst" userId="a87940b5-5381-4fb3-bebe-612d0594214f" providerId="ADAL" clId="{18968197-A7D4-4CC0-9C08-9C53EB8D2AFE}" dt="2024-09-25T16:08:27.439" v="29" actId="478"/>
          <ac:spMkLst>
            <pc:docMk/>
            <pc:sldMk cId="0" sldId="269"/>
            <ac:spMk id="7" creationId="{00000000-0000-0000-0000-000000000000}"/>
          </ac:spMkLst>
        </pc:spChg>
        <pc:picChg chg="del">
          <ac:chgData name="Data Analyst" userId="a87940b5-5381-4fb3-bebe-612d0594214f" providerId="ADAL" clId="{18968197-A7D4-4CC0-9C08-9C53EB8D2AFE}" dt="2024-09-25T16:08:25.649" v="28" actId="478"/>
          <ac:picMkLst>
            <pc:docMk/>
            <pc:sldMk cId="0" sldId="269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3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4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5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7.png"/>
<Relationship Id="rId7" Type="http://schemas.openxmlformats.org/officeDocument/2006/relationships/image" Target="../media/image5.svg"/>
<Relationship Id="rId2" Type="http://schemas.openxmlformats.org/officeDocument/2006/relationships/image" Target="../media/image3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8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5.svg"/>
<Relationship Id="rId13" Type="http://schemas.openxmlformats.org/officeDocument/2006/relationships/image" Target="../media/image10.svg"/>
<Relationship Id="rId3" Type="http://schemas.openxmlformats.org/officeDocument/2006/relationships/image" Target="../media/image26.png"/>
<Relationship Id="rId7" Type="http://schemas.openxmlformats.org/officeDocument/2006/relationships/image" Target="../media/image4.png"/>
<Relationship Id="rId12" Type="http://schemas.openxmlformats.org/officeDocument/2006/relationships/image" Target="../media/image9.png"/>
<Relationship Id="rId2" Type="http://schemas.openxmlformats.org/officeDocument/2006/relationships/image" Target="../media/image3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svg"/>
<Relationship Id="rId11" Type="http://schemas.openxmlformats.org/officeDocument/2006/relationships/image" Target="../media/image8.png"/>
<Relationship Id="rId5" Type="http://schemas.openxmlformats.org/officeDocument/2006/relationships/image" Target="../media/image2.png"/>
<Relationship Id="rId10" Type="http://schemas.openxmlformats.org/officeDocument/2006/relationships/image" Target="../media/image7.svg"/>
<Relationship Id="rId4" Type="http://schemas.openxmlformats.org/officeDocument/2006/relationships/image" Target="../media/image27.svg"/>
<Relationship Id="rId9" Type="http://schemas.openxmlformats.org/officeDocument/2006/relationships/image" Target="../media/image6.png"/>
</Relationships>

</file>

<file path=ppt/slides/_rels/slide1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41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0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2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43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45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4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3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3.png"/>
<Relationship Id="rId2" Type="http://schemas.openxmlformats.org/officeDocument/2006/relationships/image" Target="../media/image12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14.png"/>
</Relationships>

</file>

<file path=ppt/slides/_rels/slide4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5.png"/>
<Relationship Id="rId2" Type="http://schemas.openxmlformats.org/officeDocument/2006/relationships/image" Target="../media/image12.png"/>
<Relationship Id="rId1" Type="http://schemas.openxmlformats.org/officeDocument/2006/relationships/slideLayout" Target="../slideLayouts/slideLayout7.xml"/>
</Relationships>

</file>

<file path=ppt/slides/_rels/slide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Relationship Id="rId12" Type="http://schemas.openxmlformats.org/officeDocument/2006/relationships/image" Target="../media/0f45414cb7c55eae18fb06e643da4145ec046875.png"/>
</Relationships>

</file>

<file path=ppt/slides/_rels/slide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13" Type="http://schemas.openxmlformats.org/officeDocument/2006/relationships/image" Target="../media/image20.svg"/>
<Relationship Id="rId18" Type="http://schemas.openxmlformats.org/officeDocument/2006/relationships/image" Target="../media/image25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12" Type="http://schemas.openxmlformats.org/officeDocument/2006/relationships/image" Target="../media/image19.png"/>
<Relationship Id="rId17" Type="http://schemas.openxmlformats.org/officeDocument/2006/relationships/image" Target="../media/image24.png"/>
<Relationship Id="rId2" Type="http://schemas.openxmlformats.org/officeDocument/2006/relationships/image" Target="../media/image18.jpeg"/>
<Relationship Id="rId16" Type="http://schemas.openxmlformats.org/officeDocument/2006/relationships/image" Target="../media/image23.png"/>
<Relationship Id="rId20" Type="http://schemas.openxmlformats.org/officeDocument/2006/relationships/image" Target="../media/image27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5" Type="http://schemas.openxmlformats.org/officeDocument/2006/relationships/image" Target="../media/image22.svg"/>
<Relationship Id="rId10" Type="http://schemas.openxmlformats.org/officeDocument/2006/relationships/image" Target="../media/image9.png"/>
<Relationship Id="rId19" Type="http://schemas.openxmlformats.org/officeDocument/2006/relationships/image" Target="../media/image26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Relationship Id="rId14" Type="http://schemas.openxmlformats.org/officeDocument/2006/relationships/image" Target="../media/image21.png"/>
</Relationships>

</file>

<file path=ppt/slides/_rels/slide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29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8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9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31.png"/>
<Relationship Id="rId2" Type="http://schemas.openxmlformats.org/officeDocument/2006/relationships/image" Target="../media/image30.jpeg"/>
<Relationship Id="rId1" Type="http://schemas.openxmlformats.org/officeDocument/2006/relationships/slideLayout" Target="../slideLayouts/slideLayout7.xml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8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19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3" name=""/>
          <p:cNvSpPr>
            <a:spLocks noGrp="1"/>
          </p:cNvSpPr>
          <p:nvPr>
            <p:ph/>
          </p:nvPr>
        </p:nvSpPr>
        <p:spPr>
          <a:xfrm>
            <a:off x="11704320" y="8229600"/>
            <a:ext cx="4572000" cy="914400"/>
          </a:xfrm>
        </p:spPr>
        <p:txBody>
          <a:bodyPr/>
          <a:lstStyle/>
          <a:p>
            <a:r>
              <a:rPr/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pSp>
        <p:nvGrpSpPr>
          <p:cNvPr id="6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6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8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0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2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6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4066507" y="2975018"/>
            <a:ext cx="3348589" cy="388777"/>
          </a:xfrm>
        </p:spPr>
        <p:txBody>
          <a:bodyPr/>
          <a:lstStyle/>
          <a:p>
            <a:r>
              <a:rPr/>
              <a:t>September 2024</a:t>
            </a:r>
          </a:p>
        </p:txBody>
      </p:sp>
      <p:sp>
        <p:nvSpPr>
          <p:cNvPr id="19" name=""/>
          <p:cNvSpPr>
            <a:spLocks noGrp="1"/>
          </p:cNvSpPr>
          <p:nvPr>
            <p:ph/>
          </p:nvPr>
        </p:nvSpPr>
        <p:spPr>
          <a:xfrm>
            <a:off x="9144000" y="3657600"/>
            <a:ext cx="8686800" cy="13716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• 85% of people report improved mood after regular exercise, follow their example and take care of yourself.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70% of individuals aged 30-50 engage in physical activity at least 3 times per week.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Regular physical activity can help reduce stress and anxiety, leading to a more balanced life.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Studies show that people who exercise regularly sleep better and have higher energy levels.</a:t>
            </a:r>
          </a:p>
        </p:txBody>
      </p:sp>
      <p:sp>
        <p:nvSpPr>
          <p:cNvPr id="20" name=""/>
          <p:cNvSpPr>
            <a:spLocks noGrp="1"/>
          </p:cNvSpPr>
          <p:nvPr>
            <p:ph/>
          </p:nvPr>
        </p:nvSpPr>
        <p:spPr>
          <a:xfrm>
            <a:off x="4114800" y="18288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Health Benefits of Physical Activity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"/>
          <p:cNvSpPr>
            <a:spLocks noGrp="1"/>
          </p:cNvSpPr>
          <p:nvPr>
            <p:ph/>
          </p:nvPr>
        </p:nvSpPr>
        <p:spPr>
          <a:xfrm>
            <a:off x="11887200" y="576072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0" u="none">
                <a:solidFill>
                  <a:srgbClr val="000000">
                    <a:alpha val="100000"/>
                  </a:srgbClr>
                </a:solidFill>
                <a:latin typeface="Garnett 2"/>
                <a:cs typeface="Garnett 2"/>
                <a:ea typeface="Garnett 2"/>
                <a:sym typeface="Garnett 2"/>
              </a:rPr>
              <a:t>Look at this picture of Hommood fixing the Ipad</a:t>
            </a:r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11887200" y="73152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100 IPADS</a:t>
            </a: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 100 COMPUTERS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7" name="" descr=""/>
          <p:cNvPicPr>
            <a:picLocks noGrp="1"/>
          </p:cNvPicPr>
          <p:nvPr>
            <p:ph/>
          </p:nvPr>
        </p:nvPicPr>
        <p:blipFill>
          <a:blip cstate="print" r:embed="rId12"/>
          <a:stretch>
            <a:fillRect/>
          </a:stretch>
        </p:blipFill>
        <p:spPr>
          <a:xfrm>
            <a:off x="9144000" y="3657600"/>
            <a:ext cx="8229600" cy="5486400"/>
          </a:xfrm>
          <a:prstGeom prst="rect">
            <a:avLst/>
          </a:prstGeom>
        </p:spPr>
      </p:pic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9144000" y="18288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0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Histogram of 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6B55639-1B4D-FBF0-8C16-B23949D8C342}"/>
              </a:ext>
            </a:extLst>
          </p:cNvPr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732CAE32-810C-FADE-0320-DE853384C10F}"/>
              </a:ext>
            </a:extLst>
          </p:cNvPr>
          <p:cNvGrpSpPr/>
          <p:nvPr/>
        </p:nvGrpSpPr>
        <p:grpSpPr>
          <a:xfrm>
            <a:off x="10958075" y="3368124"/>
            <a:ext cx="887485" cy="4711912"/>
            <a:chOff x="0" y="0"/>
            <a:chExt cx="1183313" cy="628255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BA438FD-319C-1390-BAE0-71F2A6E17F83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6063C08-F85C-F0CE-0503-93F2A8088F5E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D5C82BA-A1A9-8A1C-985A-D679F7AC3F57}"/>
                </a:ext>
              </a:extLst>
            </p:cNvPr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490BA5-932A-2B8C-E01D-B97F7184E94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A1544B8-FF89-D1FB-200D-6E4989C08734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44A0DC9-01B0-2E7E-9CBD-0E7271D15C67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"/>
          <p:cNvSpPr>
            <a:spLocks noGrp="1"/>
          </p:cNvSpPr>
          <p:nvPr>
            <p:ph/>
          </p:nvPr>
        </p:nvSpPr>
        <p:spPr>
          <a:xfrm>
            <a:off x="11887200" y="3200400"/>
            <a:ext cx="5486400" cy="914400"/>
          </a:xfrm>
        </p:spPr>
        <p:txBody>
          <a:bodyPr/>
          <a:lstStyle/>
          <a:p>
            <a:pPr algn="l" marL="0" marR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5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100 IPADS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598</Words>
  <Application>Microsoft Office PowerPoint</Application>
  <PresentationFormat>Custom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Poppins Bold</vt:lpstr>
      <vt:lpstr>Garnett 3</vt:lpstr>
      <vt:lpstr>Garnett 2</vt:lpstr>
      <vt:lpstr>Garnett 1</vt:lpstr>
      <vt:lpstr>Lucidity Expand</vt:lpstr>
      <vt:lpstr>Arial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July 2024 SH Board Meeting Slide Deck</dc:title>
  <cp:lastModifiedBy/>
  <cp:revision>8</cp:revision>
  <dcterms:created xsi:type="dcterms:W3CDTF">2006-08-16T00:00:00Z</dcterms:created>
  <dcterms:modified xsi:type="dcterms:W3CDTF">2024-09-25T16:18:45Z</dcterms:modified>
  <dc:identifier>DAGKFNpDbPg</dc:identifier>
</cp:coreProperties>
</file>